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858B13-22E1-4F45-5C6C-2D1619F40927}" v="29" dt="2025-05-05T00:20:32.7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1400"/>
            </a:lvl2pPr>
            <a:lvl3pPr marL="914400" indent="0" algn="ctr">
              <a:buNone/>
              <a:defRPr sz="14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  <a:lvl6pPr marL="2286000" indent="0" algn="ctr">
              <a:buNone/>
              <a:defRPr sz="1400"/>
            </a:lvl6pPr>
            <a:lvl7pPr marL="2743200" indent="0" algn="ctr">
              <a:buNone/>
              <a:defRPr sz="1400"/>
            </a:lvl7pPr>
            <a:lvl8pPr marL="3200400" indent="0" algn="ctr">
              <a:buNone/>
              <a:defRPr sz="1400"/>
            </a:lvl8pPr>
            <a:lvl9pPr marL="3657600" indent="0" algn="ctr">
              <a:buNone/>
              <a:defRPr sz="14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8949A-688B-4AED-AA8E-F203BA3310F5}" type="datetimeFigureOut">
              <a:rPr lang="en-US" dirty="0"/>
              <a:t>5/4/2025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539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30231-6059-4AF0-B828-13FEB68C6E43}" type="datetimeFigureOut">
              <a:rPr lang="en-US" dirty="0"/>
              <a:t>5/4/2025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34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6E087-9EB9-42E7-B62A-9B8FE3556101}" type="datetimeFigureOut">
              <a:rPr lang="en-US" dirty="0"/>
              <a:t>5/4/2025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75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7B2A-1291-46F4-B4CC-8BAFDF935B56}" type="datetimeFigureOut">
              <a:rPr lang="en-US" dirty="0"/>
              <a:t>5/4/2025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392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6B3B4-A63D-42FA-B9D1-41D36384F384}" type="datetimeFigureOut">
              <a:rPr lang="en-US" dirty="0"/>
              <a:t>5/4/2025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825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F0803-F60A-46DD-B88E-307855619A34}" type="datetimeFigureOut">
              <a:rPr lang="en-US" dirty="0"/>
              <a:t>5/4/2025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362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4245-B7F0-48F5-9A59-408A637F0829}" type="datetimeFigureOut">
              <a:rPr lang="en-US" dirty="0"/>
              <a:t>5/4/2025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957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9FBFC-AFD0-49F7-9AAB-86AF5F4471C2}" type="datetimeFigureOut">
              <a:rPr lang="en-US" dirty="0"/>
              <a:t>5/4/2025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654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EFA3-A6B6-4916-BD87-2F7F0B6DE4AC}" type="datetimeFigureOut">
              <a:rPr lang="en-US" dirty="0"/>
              <a:t>5/4/2025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859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28FE2-E902-4B86-B2C7-4AE6B54CDB70}" type="datetimeFigureOut">
              <a:rPr lang="en-US" dirty="0"/>
              <a:t>5/4/2025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757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74E58-F253-4E0F-B41E-2DC0E51ABEA1}" type="datetimeFigureOut">
              <a:rPr lang="en-US" dirty="0"/>
              <a:t>5/4/2025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65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/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/>
              <a:ahLst/>
              <a:cxnLst/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/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/>
              <a:ahLst/>
              <a:cxnLst/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/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/>
              <a:ahLst/>
              <a:cxnLst/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/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/>
              <a:ahLst/>
              <a:cxnLst/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/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/>
              <a:ahLst/>
              <a:cxnLst/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/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/>
              <a:ahLst/>
              <a:cxnLst/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/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/>
              <a:ahLst/>
              <a:cxnLst/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/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/>
              <a:ahLst/>
              <a:cxnLst/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/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/>
              <a:ahLst/>
              <a:cxnLst/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/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/>
              <a:ahLst/>
              <a:cxnLst/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/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/>
              <a:ahLst/>
              <a:cxnLst/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/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/>
              <a:ahLst/>
              <a:cxnLst/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/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/>
              <a:ahLst/>
              <a:cxnLst/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/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/>
              <a:ahLst/>
              <a:cxnLst/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/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/>
              <a:ahLst/>
              <a:cxnLst/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/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/>
              <a:ahLst/>
              <a:cxnLst/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/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/>
              <a:ahLst/>
              <a:cxnLst/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/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/>
              <a:ahLst/>
              <a:cxnLst/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/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/>
              <a:ahLst/>
              <a:cxnLst/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/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/>
              <a:ahLst/>
              <a:cxnLst/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/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/>
              <a:ahLst/>
              <a:cxnLst/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/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/>
              <a:ahLst/>
              <a:cxnLst/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/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/>
              <a:ahLst/>
              <a:cxnLst/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/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/>
              <a:ahLst/>
              <a:cxnLst/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/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/>
              <a:ahLst/>
              <a:cxnLst/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/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/>
              <a:ahLst/>
              <a:cxnLst/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/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/>
              <a:ahLst/>
              <a:cxnLst/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/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/>
              <a:ahLst/>
              <a:cxnLst/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/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/>
              <a:ahLst/>
              <a:cxnLst/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/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/>
              <a:ahLst/>
              <a:cxnLst/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/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/>
              <a:ahLst/>
              <a:cxnLst/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/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/>
              <a:ahLst/>
              <a:cxnLst/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/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/>
              <a:ahLst/>
              <a:cxnLst/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/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/>
              <a:ahLst/>
              <a:cxnLst/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/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/>
              <a:ahLst/>
              <a:cxnLst/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/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/>
              <a:ahLst/>
              <a:cxnLst/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/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/>
              <a:ahLst/>
              <a:cxnLst/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/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/>
              <a:ahLst/>
              <a:cxnLst/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/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/>
              <a:ahLst/>
              <a:cxnLst/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/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/>
              <a:ahLst/>
              <a:cxnLst/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/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/>
              <a:ahLst/>
              <a:cxnLst/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/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/>
              <a:ahLst/>
              <a:cxnLst/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/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/>
              <a:ahLst/>
              <a:cxnLst/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/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/>
              <a:ahLst/>
              <a:cxnLst/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/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/>
              <a:ahLst/>
              <a:cxnLst/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/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/>
              <a:ahLst/>
              <a:cxnLst/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/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/>
              <a:ahLst/>
              <a:cxnLst/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/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/>
              <a:ahLst/>
              <a:cxnLst/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/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/>
              <a:ahLst/>
              <a:cxnLst/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/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/>
              <a:ahLst/>
              <a:cxnLst/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/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/>
              <a:ahLst/>
              <a:cxnLst/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/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/>
              <a:ahLst/>
              <a:cxnLst/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/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/>
              <a:ahLst/>
              <a:cxnLst/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/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/>
              <a:ahLst/>
              <a:cxnLst/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/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/>
              <a:ahLst/>
              <a:cxnLst/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/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/>
              <a:ahLst/>
              <a:cxnLst/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/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/>
              <a:ahLst/>
              <a:cxnLst/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0F082710-245A-48CB-A5F6-8BB1DF6AB298}" type="datetimeFigureOut">
              <a:rPr lang="en-US" dirty="0"/>
              <a:pPr/>
              <a:t>5/4/2025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24578CCF-2EC4-44CB-A694-F6F6E59A398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4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76">
          <p15:clr>
            <a:srgbClr val="F26B43"/>
          </p15:clr>
        </p15:guide>
        <p15:guide id="2" pos="6792">
          <p15:clr>
            <a:srgbClr val="F26B43"/>
          </p15:clr>
        </p15:guide>
        <p15:guide id="3" pos="3720">
          <p15:clr>
            <a:srgbClr val="F26B43"/>
          </p15:clr>
        </p15:guide>
        <p15:guide id="4" orient="horz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eecodecamp.org/news/python-projects-for-beginners/#tic-tac-toe-python-projec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Tic Tac Toe Python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77504" y="4480561"/>
            <a:ext cx="3026104" cy="11664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Presenting by</a:t>
            </a:r>
            <a:br>
              <a:rPr lang="en-US" dirty="0"/>
            </a:br>
            <a:r>
              <a:rPr lang="en-US" dirty="0"/>
              <a:t>Jessee Jalapati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A1392-7EE6-FF6E-2F52-17DF19AE4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E84EF-9124-F446-126B-D9770A42D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Walbaum Display"/>
              </a:rPr>
              <a:t>This is a console-based Tic Tac Toe game </a:t>
            </a:r>
            <a:r>
              <a:rPr lang="en-US" dirty="0">
                <a:solidFill>
                  <a:srgbClr val="323232"/>
                </a:solidFill>
                <a:latin typeface="Walbaum Display"/>
                <a:ea typeface="Calibri"/>
                <a:cs typeface="Calibri"/>
              </a:rPr>
              <a:t>written in Python for two players. </a:t>
            </a:r>
            <a:endParaRPr lang="en-US"/>
          </a:p>
          <a:p>
            <a:pPr>
              <a:buClr>
                <a:srgbClr val="C3B2A7"/>
              </a:buClr>
            </a:pPr>
            <a:r>
              <a:rPr lang="en-US" dirty="0">
                <a:solidFill>
                  <a:srgbClr val="323232"/>
                </a:solidFill>
                <a:latin typeface="Walbaum Display"/>
                <a:ea typeface="Calibri"/>
                <a:cs typeface="Calibri"/>
              </a:rPr>
              <a:t>Players take turns marking the spaces in a 3×3 grid. </a:t>
            </a:r>
            <a:endParaRPr lang="en-US">
              <a:solidFill>
                <a:srgbClr val="323232"/>
              </a:solidFill>
              <a:latin typeface="Avenir Next LT Pro"/>
              <a:ea typeface="Calibri"/>
              <a:cs typeface="Calibri"/>
            </a:endParaRPr>
          </a:p>
          <a:p>
            <a:pPr>
              <a:buClr>
                <a:srgbClr val="C3B2A7"/>
              </a:buClr>
            </a:pPr>
            <a:r>
              <a:rPr lang="en-US" dirty="0">
                <a:solidFill>
                  <a:srgbClr val="323232"/>
                </a:solidFill>
                <a:latin typeface="Walbaum Display"/>
                <a:ea typeface="Calibri"/>
                <a:cs typeface="Calibri"/>
              </a:rPr>
              <a:t>The player who succeeds in placing three of their marks in a horizontal, vertical, or diagonal row wins the game.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1E60F-F008-5104-CF3D-B19D411F3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6057-E517-4660-B8B4-738D9120DDA6}" type="datetime1">
              <a:t>5/4/2025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30C26-AE64-0FDD-83D4-218751803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5CAAD-0F69-3450-B704-1599B2584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951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55F9A-7384-D285-044A-05A1163B4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323232"/>
                </a:solidFill>
                <a:latin typeface="Modern Love"/>
                <a:ea typeface="Calibri"/>
                <a:cs typeface="Calibri"/>
              </a:rPr>
              <a:t>            Tutorial/ Material Used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CF2E2-B2A8-9BD9-8BB0-CF130D688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ct val="20000"/>
              </a:spcBef>
              <a:buClr>
                <a:srgbClr val="C3B2A7"/>
              </a:buClr>
            </a:pPr>
            <a:r>
              <a:rPr lang="en-US" dirty="0">
                <a:solidFill>
                  <a:srgbClr val="000000"/>
                </a:solidFill>
                <a:latin typeface="Walbaum Display"/>
                <a:ea typeface="+mn-lt"/>
                <a:cs typeface="+mn-lt"/>
              </a:rPr>
              <a:t>Inspired by beginner Python project ideas from </a:t>
            </a:r>
            <a:r>
              <a:rPr lang="en-US" dirty="0" err="1">
                <a:solidFill>
                  <a:srgbClr val="000000"/>
                </a:solidFill>
                <a:latin typeface="Walbaum Display"/>
                <a:ea typeface="+mn-lt"/>
                <a:cs typeface="+mn-lt"/>
              </a:rPr>
              <a:t>freeCodeCamp</a:t>
            </a:r>
            <a:r>
              <a:rPr lang="en-US" dirty="0">
                <a:solidFill>
                  <a:srgbClr val="000000"/>
                </a:solidFill>
                <a:latin typeface="Walbaum Display"/>
                <a:ea typeface="+mn-lt"/>
                <a:cs typeface="+mn-lt"/>
              </a:rPr>
              <a:t>: </a:t>
            </a:r>
            <a:r>
              <a:rPr lang="en-US" dirty="0">
                <a:solidFill>
                  <a:srgbClr val="000000"/>
                </a:solidFill>
                <a:latin typeface="Walbaum Display"/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https://www.freecodecamp.org/news/python-projects-for-beginners/#tic-tac-toe-python-project</a:t>
            </a:r>
            <a:endParaRPr lang="en-US">
              <a:latin typeface="Walbaum Display"/>
              <a:ea typeface="+mn-lt"/>
              <a:cs typeface="+mn-lt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4F395-9EE9-7005-2FA7-E5980D8B2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4BF69-1458-4969-A5D4-E3F0B1D71EB7}" type="datetime1">
              <a:t>5/4/2025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C784B-6002-F502-2605-CFBED5449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6D387-84A9-5A36-D5D2-1BFAA2BD2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5096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FC02E-E9E4-B633-F234-4238AA32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Customizations Made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3E967-0FDB-0C50-232D-C7724B69E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ct val="20000"/>
              </a:spcBef>
            </a:pPr>
            <a:r>
              <a:rPr lang="en-US" dirty="0">
                <a:solidFill>
                  <a:srgbClr val="000000"/>
                </a:solidFill>
                <a:latin typeface="Walbaum Display"/>
                <a:ea typeface="Calibri"/>
                <a:cs typeface="Calibri"/>
              </a:rPr>
              <a:t>Added input validation for row and column entries.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Clr>
                <a:srgbClr val="C3B2A7"/>
              </a:buClr>
            </a:pPr>
            <a:r>
              <a:rPr lang="en-US" dirty="0">
                <a:solidFill>
                  <a:srgbClr val="000000"/>
                </a:solidFill>
                <a:latin typeface="Walbaum Display"/>
                <a:ea typeface="Calibri"/>
                <a:cs typeface="Calibri"/>
              </a:rPr>
              <a:t>Included a tie condition check.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Clr>
                <a:srgbClr val="C3B2A7"/>
              </a:buClr>
            </a:pPr>
            <a:r>
              <a:rPr lang="en-US" dirty="0">
                <a:solidFill>
                  <a:srgbClr val="000000"/>
                </a:solidFill>
                <a:latin typeface="Walbaum Display"/>
                <a:ea typeface="Calibri"/>
                <a:cs typeface="Calibri"/>
              </a:rPr>
              <a:t>Enhanced the board display for clarity.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Clr>
                <a:srgbClr val="C3B2A7"/>
              </a:buClr>
            </a:pPr>
            <a:r>
              <a:rPr lang="en-US" dirty="0">
                <a:solidFill>
                  <a:srgbClr val="000000"/>
                </a:solidFill>
                <a:latin typeface="Walbaum Display"/>
                <a:ea typeface="Calibri"/>
                <a:cs typeface="Calibri"/>
              </a:rPr>
              <a:t>Added detailed comments explaining the code.</a:t>
            </a:r>
            <a:endParaRPr lang="en-US" dirty="0">
              <a:latin typeface="Walbaum Display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F75FF-20A4-4836-31A4-E5EB24641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A44A7-0905-4E78-98E1-22B4EE4D4024}" type="datetime1">
              <a:t>5/4/2025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F1568-8C1E-4C48-223F-621844BFE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05A00-8D2F-FE61-4323-EC9883B95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0361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19132-1326-9CB2-1DD1-BDEFD53CA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What I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0F742-2E64-6EDC-9D5A-369FF0E55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Walbaum Display"/>
              </a:rPr>
              <a:t>How to use nested lists in Python to represent a game board.</a:t>
            </a:r>
          </a:p>
          <a:p>
            <a:pPr>
              <a:buClr>
                <a:srgbClr val="C3B2A7"/>
              </a:buClr>
            </a:pPr>
            <a:r>
              <a:rPr lang="en-US" dirty="0">
                <a:latin typeface="Walbaum Display"/>
              </a:rPr>
              <a:t>Implementing game logic such as win conditions and input handling.</a:t>
            </a:r>
          </a:p>
          <a:p>
            <a:pPr>
              <a:buClr>
                <a:srgbClr val="C3B2A7"/>
              </a:buClr>
            </a:pPr>
            <a:r>
              <a:rPr lang="en-US" dirty="0">
                <a:latin typeface="Walbaum Display"/>
              </a:rPr>
              <a:t>Importance of clean and modular code with functions.</a:t>
            </a:r>
          </a:p>
          <a:p>
            <a:pPr>
              <a:buClr>
                <a:srgbClr val="C3B2A7"/>
              </a:buClr>
            </a:pPr>
            <a:r>
              <a:rPr lang="en-US" dirty="0">
                <a:latin typeface="Walbaum Display"/>
              </a:rPr>
              <a:t>Writing descriptive comments for clarity and maintenance</a:t>
            </a:r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19B7F-1C4B-E021-6E40-B95DE3230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D616-40D6-415B-A26B-8C131655ADA2}" type="datetime1">
              <a:t>5/4/2025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BEAB9-0670-A7E6-9AA0-2346412E4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FAE39-EBEC-33E3-681B-C39D695E3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3954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B815FC-C766-AE65-F27A-F7F75E183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99223-91BA-4640-8DFD-111B9C1DCA14}" type="datetime1">
              <a:t>5/4/2025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9522C2-A9E6-5A91-B055-B8B29DCC5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02B351-F7C9-722A-14D0-38EA2DDC9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6</a:t>
            </a:fld>
            <a:endParaRPr lang="en-US" dirty="0"/>
          </a:p>
        </p:txBody>
      </p:sp>
      <p:pic>
        <p:nvPicPr>
          <p:cNvPr id="5" name="screen-capture (2)">
            <a:hlinkClick r:id="" action="ppaction://media"/>
            <a:extLst>
              <a:ext uri="{FF2B5EF4-FFF2-40B4-BE49-F238E27FC236}">
                <a16:creationId xmlns:a16="http://schemas.microsoft.com/office/drawing/2014/main" id="{4B6361CD-2057-783C-E862-BC1FFEAE5C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8427" y="210671"/>
            <a:ext cx="10549030" cy="596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7166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F6C4E-F919-7757-E08F-3659AECD5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099702"/>
          </a:xfrm>
        </p:spPr>
        <p:txBody>
          <a:bodyPr/>
          <a:lstStyle/>
          <a:p>
            <a:r>
              <a:rPr lang="en-US" dirty="0"/>
              <a:t>             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F2042F-7B48-845F-7171-BB05A1D65E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C43B8D-7B39-A579-DF32-89A35F816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677DD-4B88-4354-BDAA-9AADEB845508}" type="datetime1">
              <a:t>5/4/2025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00F59-3154-ECED-D7EE-1DF85105A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9B2CE-6096-28EE-8CD0-8CFC15F80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3936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ohemianVTI">
  <a:themeElements>
    <a:clrScheme name="BohemianVTI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BohemianVTI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Bohemian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AA0957B6-9651-4F50-8EB8-D9F009F1C26A}" vid="{D1E7B544-9A8A-44B5-ABA3-322A5F0453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BohemianVTI</vt:lpstr>
      <vt:lpstr>Tic Tac Toe Python Project</vt:lpstr>
      <vt:lpstr>                Project Description</vt:lpstr>
      <vt:lpstr>            Tutorial/ Material Used </vt:lpstr>
      <vt:lpstr>              Customizations Made</vt:lpstr>
      <vt:lpstr>                   What I learned</vt:lpstr>
      <vt:lpstr>PowerPoint Presentation</vt:lpstr>
      <vt:lpstr>      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91</cp:revision>
  <dcterms:created xsi:type="dcterms:W3CDTF">2025-04-19T20:25:50Z</dcterms:created>
  <dcterms:modified xsi:type="dcterms:W3CDTF">2025-05-05T00:21:48Z</dcterms:modified>
</cp:coreProperties>
</file>

<file path=docProps/thumbnail.jpeg>
</file>